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376E-25E8-411B-92AF-7259071ACE95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0B39-7390-4EC6-BC8A-45B0BD9D45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018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376E-25E8-411B-92AF-7259071ACE95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0B39-7390-4EC6-BC8A-45B0BD9D45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277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376E-25E8-411B-92AF-7259071ACE95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0B39-7390-4EC6-BC8A-45B0BD9D45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85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376E-25E8-411B-92AF-7259071ACE95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0B39-7390-4EC6-BC8A-45B0BD9D45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658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376E-25E8-411B-92AF-7259071ACE95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0B39-7390-4EC6-BC8A-45B0BD9D45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65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376E-25E8-411B-92AF-7259071ACE95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0B39-7390-4EC6-BC8A-45B0BD9D45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47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376E-25E8-411B-92AF-7259071ACE95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0B39-7390-4EC6-BC8A-45B0BD9D45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520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376E-25E8-411B-92AF-7259071ACE95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0B39-7390-4EC6-BC8A-45B0BD9D45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978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376E-25E8-411B-92AF-7259071ACE95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0B39-7390-4EC6-BC8A-45B0BD9D45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041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376E-25E8-411B-92AF-7259071ACE95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0B39-7390-4EC6-BC8A-45B0BD9D45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05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F376E-25E8-411B-92AF-7259071ACE95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F0B39-7390-4EC6-BC8A-45B0BD9D45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484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F376E-25E8-411B-92AF-7259071ACE95}" type="datetimeFigureOut">
              <a:rPr lang="en-US" smtClean="0"/>
              <a:t>9/1/2015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F0B39-7390-4EC6-BC8A-45B0BD9D45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576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057400"/>
          </a:xfrm>
        </p:spPr>
        <p:txBody>
          <a:bodyPr>
            <a:noAutofit/>
          </a:bodyPr>
          <a:lstStyle/>
          <a:p>
            <a:r>
              <a:rPr lang="en-US" sz="2400" dirty="0" smtClean="0"/>
              <a:t>I am open to all creative ideas, but a couple of logos that I’ve seen that got me thinking are below.  One ide</a:t>
            </a:r>
            <a:r>
              <a:rPr lang="en-US" sz="2400" dirty="0" smtClean="0"/>
              <a:t>a would be for </a:t>
            </a:r>
            <a:r>
              <a:rPr lang="en-US" sz="2400" dirty="0" smtClean="0"/>
              <a:t>the logo “object</a:t>
            </a:r>
            <a:r>
              <a:rPr lang="en-US" sz="2400" dirty="0" smtClean="0"/>
              <a:t>” </a:t>
            </a:r>
            <a:r>
              <a:rPr lang="en-US" sz="2400" dirty="0" smtClean="0"/>
              <a:t>to </a:t>
            </a:r>
            <a:r>
              <a:rPr lang="en-US" sz="2400" dirty="0" smtClean="0"/>
              <a:t>be</a:t>
            </a:r>
            <a:r>
              <a:rPr lang="en-US" sz="2400" dirty="0" smtClean="0"/>
              <a:t> </a:t>
            </a:r>
            <a:r>
              <a:rPr lang="en-US" sz="2400" dirty="0" smtClean="0"/>
              <a:t>two alpaca heads / necks facing each other and have them form a gem.  Below is an example of a logo attempt to make two alpacas a heart as well as an example of two quotes that make a gem.  It is interesting to me as the head / neck of an alpaca could be well shaped structurally to pull it off.  Just a thought…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114800"/>
            <a:ext cx="3576917" cy="144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300" y="3619500"/>
            <a:ext cx="3429000" cy="240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10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examples of gemstone / crystal figures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606960"/>
            <a:ext cx="2145978" cy="2145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0" y="3191310"/>
            <a:ext cx="3733800" cy="29772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22098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Here are a couple of examples of objects with a “gem” fill…  Could be an alpaca figure or head with a gem fill ??????????????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35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090" y="1143000"/>
            <a:ext cx="1847248" cy="215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237" y="1282518"/>
            <a:ext cx="2163763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179925"/>
            <a:ext cx="1736725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323" y="1197389"/>
            <a:ext cx="1716523" cy="21161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702" y="1276892"/>
            <a:ext cx="1868417" cy="204946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76399" y="240268"/>
            <a:ext cx="5303837" cy="369332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Here are a few examples of the type of crystals I like.</a:t>
            </a:r>
          </a:p>
        </p:txBody>
      </p:sp>
    </p:spTree>
    <p:extLst>
      <p:ext uri="{BB962C8B-B14F-4D97-AF65-F5344CB8AC3E}">
        <p14:creationId xmlns:p14="http://schemas.microsoft.com/office/powerpoint/2010/main" val="3910239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151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 am open to all creative ideas, but a couple of logos that I’ve seen that got me thinking are below.  One idea would be for the logo “object” to be two alpaca heads / necks facing each other and have them form a gem.  Below is an example of a logo attempt to make two alpacas a heart as well as an example of two quotes that make a gem.  It is interesting to me as the head / neck of an alpaca could be well shaped structurally to pull it off.  Just a thought…</vt:lpstr>
      <vt:lpstr>Some examples of gemstone / crystal figures</vt:lpstr>
      <vt:lpstr>PowerPoint Presentation</vt:lpstr>
    </vt:vector>
  </TitlesOfParts>
  <Company>Calpine Corp.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ideas…</dc:title>
  <dc:creator>test</dc:creator>
  <cp:lastModifiedBy>test</cp:lastModifiedBy>
  <cp:revision>14</cp:revision>
  <dcterms:created xsi:type="dcterms:W3CDTF">2015-07-25T16:42:06Z</dcterms:created>
  <dcterms:modified xsi:type="dcterms:W3CDTF">2015-09-01T19:21:00Z</dcterms:modified>
</cp:coreProperties>
</file>